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99" r:id="rId3"/>
    <p:sldId id="483" r:id="rId4"/>
    <p:sldId id="418" r:id="rId5"/>
    <p:sldId id="481" r:id="rId6"/>
    <p:sldId id="422" r:id="rId7"/>
    <p:sldId id="500" r:id="rId8"/>
    <p:sldId id="354" r:id="rId9"/>
    <p:sldId id="398" r:id="rId10"/>
    <p:sldId id="441" r:id="rId11"/>
    <p:sldId id="451" r:id="rId12"/>
    <p:sldId id="480" r:id="rId13"/>
    <p:sldId id="494" r:id="rId14"/>
    <p:sldId id="462" r:id="rId15"/>
    <p:sldId id="463" r:id="rId16"/>
    <p:sldId id="464" r:id="rId17"/>
    <p:sldId id="482" r:id="rId18"/>
    <p:sldId id="484" r:id="rId19"/>
    <p:sldId id="485" r:id="rId20"/>
    <p:sldId id="486" r:id="rId21"/>
    <p:sldId id="487" r:id="rId22"/>
    <p:sldId id="488" r:id="rId23"/>
    <p:sldId id="489" r:id="rId24"/>
    <p:sldId id="459" r:id="rId25"/>
    <p:sldId id="436" r:id="rId26"/>
    <p:sldId id="363" r:id="rId27"/>
    <p:sldId id="461" r:id="rId28"/>
    <p:sldId id="465" r:id="rId29"/>
    <p:sldId id="492" r:id="rId30"/>
    <p:sldId id="387" r:id="rId31"/>
    <p:sldId id="493" r:id="rId32"/>
    <p:sldId id="390" r:id="rId33"/>
    <p:sldId id="501" r:id="rId34"/>
    <p:sldId id="498" r:id="rId35"/>
    <p:sldId id="495" r:id="rId36"/>
    <p:sldId id="382" r:id="rId37"/>
    <p:sldId id="447" r:id="rId38"/>
    <p:sldId id="477" r:id="rId3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CCFF"/>
    <a:srgbClr val="FF99FF"/>
    <a:srgbClr val="FFFF66"/>
    <a:srgbClr val="CCECFF"/>
    <a:srgbClr val="FFCCFF"/>
    <a:srgbClr val="FFFF99"/>
    <a:srgbClr val="66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384" autoAdjust="0"/>
    <p:restoredTop sz="94660"/>
  </p:normalViewPr>
  <p:slideViewPr>
    <p:cSldViewPr snapToObjects="1">
      <p:cViewPr>
        <p:scale>
          <a:sx n="59" d="100"/>
          <a:sy n="59" d="100"/>
        </p:scale>
        <p:origin x="-197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24.01.2025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23.ru/" TargetMode="External"/><Relationship Id="rId3" Type="http://schemas.openxmlformats.org/officeDocument/2006/relationships/hyperlink" Target="http://obrnadzor.gov.ru/ru/" TargetMode="External"/><Relationship Id="rId7" Type="http://schemas.openxmlformats.org/officeDocument/2006/relationships/hyperlink" Target="http://www.gas.kubannet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nobrkuban.ru/" TargetMode="Externa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Relationship Id="rId9" Type="http://schemas.openxmlformats.org/officeDocument/2006/relationships/hyperlink" Target="https://vk.com/giakuba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3124200"/>
            <a:ext cx="8001000" cy="3149600"/>
          </a:xfrm>
        </p:spPr>
        <p:txBody>
          <a:bodyPr/>
          <a:lstStyle/>
          <a:p>
            <a:pPr indent="644525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indent="644525" algn="just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43827.ru/storage/site/zososh/2021/11/22/34/md774fa4bc4dcb684a51a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260648"/>
            <a:ext cx="8751803" cy="605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 l="15115" t="22266" r="29722" b="21625"/>
          <a:stretch>
            <a:fillRect/>
          </a:stretch>
        </p:blipFill>
        <p:spPr bwMode="auto">
          <a:xfrm>
            <a:off x="0" y="908900"/>
            <a:ext cx="9144001" cy="52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71600" y="-120253"/>
            <a:ext cx="81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95128" y="1586993"/>
            <a:ext cx="784887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minobrkuban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министерства образования, науки и молодежной политики Краснодарского края;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gas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kubannet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ГКУ КК Центр оценки качества образования;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iro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23.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ГБОУ ДПО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развития образования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Краснодарского края;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https://vk.com/giakuban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официальная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итоговая аттестация на Кубани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социальной сети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s04.infourok.ru/uploads/ex/0d97/0001e256-67d78d8a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7132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400" dirty="0" smtClean="0">
                <a:latin typeface="Times New Roman" pitchFamily="18" charset="0"/>
              </a:rPr>
              <a:t>ГИА-9, </a:t>
            </a:r>
            <a:r>
              <a:rPr lang="ru-RU" sz="24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619</Words>
  <Application>Microsoft Office PowerPoint</Application>
  <PresentationFormat>Экран (4:3)</PresentationFormat>
  <Paragraphs>112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  <vt:lpstr>ГИА – 9 в 2025 году</vt:lpstr>
      <vt:lpstr>Предметы ОГЭ</vt:lpstr>
      <vt:lpstr>Слайд 6</vt:lpstr>
      <vt:lpstr>Слайд 7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Слайд 11</vt:lpstr>
      <vt:lpstr>Слайд 12</vt:lpstr>
      <vt:lpstr>Слайд 13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Слайд 17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Слайд 23</vt:lpstr>
      <vt:lpstr>Слайд 24</vt:lpstr>
      <vt:lpstr>ВО ВРЕМЯ ЭКЗАМЕНОВ ЗАПРЕЩАЮТСЯ:</vt:lpstr>
      <vt:lpstr>УДАЛЕНИЕ С ЭКЗАМЕНА</vt:lpstr>
      <vt:lpstr>Слайд 27</vt:lpstr>
      <vt:lpstr>Слайд 28</vt:lpstr>
      <vt:lpstr>Слайд 29</vt:lpstr>
      <vt:lpstr>Результаты  рассмотрения апелляции</vt:lpstr>
      <vt:lpstr>Слайд 31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Слайд 37</vt:lpstr>
      <vt:lpstr>Слайд 38</vt:lpstr>
    </vt:vector>
  </TitlesOfParts>
  <Company>school 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УВР</cp:lastModifiedBy>
  <cp:revision>113</cp:revision>
  <dcterms:created xsi:type="dcterms:W3CDTF">2012-03-31T11:57:29Z</dcterms:created>
  <dcterms:modified xsi:type="dcterms:W3CDTF">2025-01-24T07:26:41Z</dcterms:modified>
</cp:coreProperties>
</file>